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032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04DD6-A5BE-42C9-9F1B-4D03EC437301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73432-0084-429D-9221-63E96F52C3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55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302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257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340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39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590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2504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40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4367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77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182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96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16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642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51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133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937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7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B9F087-256D-4E31-95BB-EC4D85D79A22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9B5CB04-CFCF-419D-B11B-F9EE808B13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588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54AFB7-17DC-3CFA-5C18-2C4A3DBA0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7" y="0"/>
            <a:ext cx="12134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0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65F673-F4DE-D3FF-5305-38E4BC01BF0B}"/>
              </a:ext>
            </a:extLst>
          </p:cNvPr>
          <p:cNvSpPr txBox="1"/>
          <p:nvPr/>
        </p:nvSpPr>
        <p:spPr>
          <a:xfrm>
            <a:off x="196850" y="1885950"/>
            <a:ext cx="735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THANK YOU</a:t>
            </a:r>
            <a:endParaRPr lang="en-IN" sz="4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E2C828-5219-E115-AAA4-08BD86DF0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0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9BFA9-6749-6A4B-2255-1A9F75890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2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B76B5-1FD0-A627-3EC3-2CA697F2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EAB3C-CABF-89A2-92D7-15451E60C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3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3C226-96D8-E61E-F25E-06B763EB1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9905C4-E281-F888-327A-5D01B4A9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64C5F6-EBF0-0DF8-B32B-F5821BE0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7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39BF4A-3CE2-0EE7-1CF5-2334BEDF5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82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48</TotalTime>
  <Words>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Calibri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3</cp:revision>
  <dcterms:created xsi:type="dcterms:W3CDTF">2025-03-19T16:43:31Z</dcterms:created>
  <dcterms:modified xsi:type="dcterms:W3CDTF">2025-03-28T12:31:26Z</dcterms:modified>
</cp:coreProperties>
</file>